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3" r:id="rId7"/>
    <p:sldId id="262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5" y="10160"/>
            <a:ext cx="12216130" cy="68478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649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2167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03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745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649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605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446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21803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41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21422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20660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65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6445" cy="68573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ankit</dc:creator>
  <cp:lastModifiedBy>ankit</cp:lastModifiedBy>
  <cp:revision>1</cp:revision>
  <dcterms:created xsi:type="dcterms:W3CDTF">2024-09-03T21:41:13Z</dcterms:created>
  <dcterms:modified xsi:type="dcterms:W3CDTF">2024-09-03T21:41:13Z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121BA0C2F35F4905B6E3B834C22E881F_11</vt:lpwstr>
  </property>
  <property fmtid="{D5CDD505-2E9C-101B-9397-08002B2CF9AE}" pid="3" name="KSOProductBuildVer">
    <vt:lpwstr>1033-12.2.0.17562</vt:lpwstr>
  </property>
</Properties>
</file>

<file path=docProps/thumbnail.jpeg>
</file>